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477" r:id="rId4"/>
    <p:sldMasterId id="2147484504" r:id="rId5"/>
    <p:sldMasterId id="2147484518" r:id="rId6"/>
  </p:sldMasterIdLst>
  <p:notesMasterIdLst>
    <p:notesMasterId r:id="rId8"/>
  </p:notesMasterIdLst>
  <p:handoutMasterIdLst>
    <p:handoutMasterId r:id="rId9"/>
  </p:handoutMasterIdLst>
  <p:sldIdLst>
    <p:sldId id="2147481710" r:id="rId7"/>
  </p:sldIdLst>
  <p:sldSz cx="10080625" cy="6858000"/>
  <p:notesSz cx="6807200" cy="9939338"/>
  <p:defaultTextStyle>
    <a:defPPr>
      <a:defRPr lang="ja-JP"/>
    </a:defPPr>
    <a:lvl1pPr marL="0" algn="l" defTabSz="91345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6723" algn="l" defTabSz="91345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3451" algn="l" defTabSz="91345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0173" algn="l" defTabSz="91345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6899" algn="l" defTabSz="91345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3622" algn="l" defTabSz="91345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0352" algn="l" defTabSz="91345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7073" algn="l" defTabSz="91345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3799" algn="l" defTabSz="91345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FF"/>
    <a:srgbClr val="F1FADE"/>
    <a:srgbClr val="FBF193"/>
    <a:srgbClr val="F6F6F6"/>
    <a:srgbClr val="FFE7FF"/>
    <a:srgbClr val="F0C3C2"/>
    <a:srgbClr val="FFD1FF"/>
    <a:srgbClr val="006600"/>
    <a:srgbClr val="358725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63" autoAdjust="0"/>
    <p:restoredTop sz="96370" autoAdjust="0"/>
  </p:normalViewPr>
  <p:slideViewPr>
    <p:cSldViewPr>
      <p:cViewPr varScale="1">
        <p:scale>
          <a:sx n="89" d="100"/>
          <a:sy n="89" d="100"/>
        </p:scale>
        <p:origin x="1176" y="53"/>
      </p:cViewPr>
      <p:guideLst>
        <p:guide orient="horz" pos="2160"/>
        <p:guide pos="3175"/>
      </p:guideLst>
    </p:cSldViewPr>
  </p:slideViewPr>
  <p:outlineViewPr>
    <p:cViewPr>
      <p:scale>
        <a:sx n="33" d="100"/>
        <a:sy n="33" d="100"/>
      </p:scale>
      <p:origin x="0" y="274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-2140" y="-80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6" y="12"/>
            <a:ext cx="2949575" cy="496888"/>
          </a:xfrm>
          <a:prstGeom prst="rect">
            <a:avLst/>
          </a:prstGeom>
        </p:spPr>
        <p:txBody>
          <a:bodyPr vert="horz" lIns="91304" tIns="45648" rIns="91304" bIns="45648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64" y="12"/>
            <a:ext cx="2949575" cy="496888"/>
          </a:xfrm>
          <a:prstGeom prst="rect">
            <a:avLst/>
          </a:prstGeom>
        </p:spPr>
        <p:txBody>
          <a:bodyPr vert="horz" lIns="91304" tIns="45648" rIns="91304" bIns="45648" rtlCol="0"/>
          <a:lstStyle>
            <a:lvl1pPr algn="r">
              <a:defRPr sz="1200"/>
            </a:lvl1pPr>
          </a:lstStyle>
          <a:p>
            <a:fld id="{BFCAEA59-3F77-43EB-97E2-009BEA5939FD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6" y="9440877"/>
            <a:ext cx="2949575" cy="496887"/>
          </a:xfrm>
          <a:prstGeom prst="rect">
            <a:avLst/>
          </a:prstGeom>
        </p:spPr>
        <p:txBody>
          <a:bodyPr vert="horz" lIns="91304" tIns="45648" rIns="91304" bIns="45648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64" y="9440877"/>
            <a:ext cx="2949575" cy="496887"/>
          </a:xfrm>
          <a:prstGeom prst="rect">
            <a:avLst/>
          </a:prstGeom>
        </p:spPr>
        <p:txBody>
          <a:bodyPr vert="horz" lIns="91304" tIns="45648" rIns="91304" bIns="45648" rtlCol="0" anchor="b"/>
          <a:lstStyle>
            <a:lvl1pPr algn="r">
              <a:defRPr sz="1200"/>
            </a:lvl1pPr>
          </a:lstStyle>
          <a:p>
            <a:fld id="{6095C706-5C63-46E9-B126-1BB99155F5B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182103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4" y="12"/>
            <a:ext cx="2949575" cy="496888"/>
          </a:xfrm>
          <a:prstGeom prst="rect">
            <a:avLst/>
          </a:prstGeom>
        </p:spPr>
        <p:txBody>
          <a:bodyPr vert="horz" lIns="91256" tIns="45624" rIns="91256" bIns="45624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73" y="12"/>
            <a:ext cx="2949575" cy="496888"/>
          </a:xfrm>
          <a:prstGeom prst="rect">
            <a:avLst/>
          </a:prstGeom>
        </p:spPr>
        <p:txBody>
          <a:bodyPr vert="horz" lIns="91256" tIns="45624" rIns="91256" bIns="45624" rtlCol="0"/>
          <a:lstStyle>
            <a:lvl1pPr algn="r">
              <a:defRPr sz="1200"/>
            </a:lvl1pPr>
          </a:lstStyle>
          <a:p>
            <a:fld id="{B32EF7B2-CA44-4A08-9C58-11B74CE810A2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66750" y="746125"/>
            <a:ext cx="5473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6" tIns="45624" rIns="91256" bIns="45624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60" y="4721236"/>
            <a:ext cx="5445125" cy="4471988"/>
          </a:xfrm>
          <a:prstGeom prst="rect">
            <a:avLst/>
          </a:prstGeom>
        </p:spPr>
        <p:txBody>
          <a:bodyPr vert="horz" lIns="91256" tIns="45624" rIns="91256" bIns="4562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4" y="9440892"/>
            <a:ext cx="2949575" cy="496887"/>
          </a:xfrm>
          <a:prstGeom prst="rect">
            <a:avLst/>
          </a:prstGeom>
        </p:spPr>
        <p:txBody>
          <a:bodyPr vert="horz" lIns="91256" tIns="45624" rIns="91256" bIns="45624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73" y="9440892"/>
            <a:ext cx="2949575" cy="496887"/>
          </a:xfrm>
          <a:prstGeom prst="rect">
            <a:avLst/>
          </a:prstGeom>
        </p:spPr>
        <p:txBody>
          <a:bodyPr vert="horz" lIns="91256" tIns="45624" rIns="91256" bIns="45624" rtlCol="0" anchor="b"/>
          <a:lstStyle>
            <a:lvl1pPr algn="r">
              <a:defRPr sz="1200"/>
            </a:lvl1pPr>
          </a:lstStyle>
          <a:p>
            <a:fld id="{99A291D1-1B39-4F22-95FC-C505104FF1F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351004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345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6723" algn="l" defTabSz="91345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3451" algn="l" defTabSz="91345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0173" algn="l" defTabSz="91345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6899" algn="l" defTabSz="91345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3622" algn="l" defTabSz="91345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0352" algn="l" defTabSz="91345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7073" algn="l" defTabSz="91345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3799" algn="l" defTabSz="91345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ppjtitl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76950"/>
            <a:ext cx="1009678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4"/>
          <p:cNvSpPr>
            <a:spLocks noChangeArrowheads="1"/>
          </p:cNvSpPr>
          <p:nvPr userDrawn="1"/>
        </p:nvSpPr>
        <p:spPr bwMode="auto">
          <a:xfrm>
            <a:off x="1865886" y="3284539"/>
            <a:ext cx="8214740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800">
              <a:solidFill>
                <a:srgbClr val="000000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815805" y="2133603"/>
            <a:ext cx="826482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12094" y="3886200"/>
            <a:ext cx="7056438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国土交通省　観光庁</a:t>
            </a:r>
          </a:p>
          <a:p>
            <a:r>
              <a:rPr lang="ja-JP" altLang="en-US"/>
              <a:t>○○課</a:t>
            </a:r>
          </a:p>
          <a:p>
            <a:r>
              <a:rPr lang="ja-JP" altLang="en-US"/>
              <a:t>平成○○年○○月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24448" y="6245225"/>
            <a:ext cx="2352146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87F81-137B-4EBF-9C7E-068D09C447F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914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8333E-BBE5-447A-A0FC-88BE53AF08E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69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2446" y="1"/>
            <a:ext cx="2394148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" y="1"/>
            <a:ext cx="7027359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46684-3B9B-4FF5-9D16-A857EE73567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15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0" y="1"/>
            <a:ext cx="9576594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743714" y="6494650"/>
            <a:ext cx="2352146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27FF6-0507-47A6-B209-AE7E6A074F3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11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F3B0B-B1E1-4C03-891B-B254E7649D4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2"/>
            <a:ext cx="100806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800">
              <a:solidFill>
                <a:srgbClr val="000000"/>
              </a:solidFill>
            </a:endParaRPr>
          </a:p>
        </p:txBody>
      </p:sp>
      <p:grpSp>
        <p:nvGrpSpPr>
          <p:cNvPr id="8" name="Group 27"/>
          <p:cNvGrpSpPr>
            <a:grpSpLocks/>
          </p:cNvGrpSpPr>
          <p:nvPr userDrawn="1"/>
        </p:nvGrpSpPr>
        <p:grpSpPr bwMode="auto">
          <a:xfrm>
            <a:off x="0" y="333378"/>
            <a:ext cx="10080625" cy="214313"/>
            <a:chOff x="0" y="255"/>
            <a:chExt cx="6240" cy="135"/>
          </a:xfrm>
        </p:grpSpPr>
        <p:sp>
          <p:nvSpPr>
            <p:cNvPr id="9" name="Rectangle 28"/>
            <p:cNvSpPr>
              <a:spLocks noChangeArrowheads="1"/>
            </p:cNvSpPr>
            <p:nvPr userDrawn="1"/>
          </p:nvSpPr>
          <p:spPr bwMode="auto"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" name="Rectangle 29"/>
            <p:cNvSpPr>
              <a:spLocks noChangeArrowheads="1"/>
            </p:cNvSpPr>
            <p:nvPr userDrawn="1"/>
          </p:nvSpPr>
          <p:spPr bwMode="auto"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Rectangle 30"/>
            <p:cNvSpPr>
              <a:spLocks noChangeArrowheads="1"/>
            </p:cNvSpPr>
            <p:nvPr userDrawn="1"/>
          </p:nvSpPr>
          <p:spPr bwMode="auto"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>
                <a:solidFill>
                  <a:srgbClr val="000000"/>
                </a:solidFill>
              </a:endParaRPr>
            </a:p>
          </p:txBody>
        </p:sp>
      </p:grpSp>
      <p:pic>
        <p:nvPicPr>
          <p:cNvPr id="12" name="Picture 32" descr="ppjtitl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51245" y="2"/>
            <a:ext cx="122938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98235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6079" y="2131304"/>
            <a:ext cx="8568531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108" y="3886200"/>
            <a:ext cx="705643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426B9-6D5F-49C4-8899-02BA3519445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871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1D1FD-B346-4E7B-A1D7-9180BC5F608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650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461" y="4407805"/>
            <a:ext cx="856853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96461" y="2906771"/>
            <a:ext cx="856853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76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29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0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38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05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73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41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3D55-CB8E-41FD-9D2F-2229835FF00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763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4082" y="1600283"/>
            <a:ext cx="44587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17893" y="1600283"/>
            <a:ext cx="44587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9666-C424-462A-A670-FCEA8C47342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5886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39" y="1535113"/>
            <a:ext cx="445389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68" indent="0">
              <a:buNone/>
              <a:defRPr sz="2000" b="1"/>
            </a:lvl2pPr>
            <a:lvl3pPr marL="913532" indent="0">
              <a:buNone/>
              <a:defRPr sz="1800" b="1"/>
            </a:lvl3pPr>
            <a:lvl4pPr marL="1370299" indent="0">
              <a:buNone/>
              <a:defRPr sz="1600" b="1"/>
            </a:lvl4pPr>
            <a:lvl5pPr marL="1827065" indent="0">
              <a:buNone/>
              <a:defRPr sz="1600" b="1"/>
            </a:lvl5pPr>
            <a:lvl6pPr marL="2283831" indent="0">
              <a:buNone/>
              <a:defRPr sz="1600" b="1"/>
            </a:lvl6pPr>
            <a:lvl7pPr marL="2740596" indent="0">
              <a:buNone/>
              <a:defRPr sz="1600" b="1"/>
            </a:lvl7pPr>
            <a:lvl8pPr marL="3197362" indent="0">
              <a:buNone/>
              <a:defRPr sz="1600" b="1"/>
            </a:lvl8pPr>
            <a:lvl9pPr marL="3654128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4039" y="2174887"/>
            <a:ext cx="44538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21589" y="1535113"/>
            <a:ext cx="445550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68" indent="0">
              <a:buNone/>
              <a:defRPr sz="2000" b="1"/>
            </a:lvl2pPr>
            <a:lvl3pPr marL="913532" indent="0">
              <a:buNone/>
              <a:defRPr sz="1800" b="1"/>
            </a:lvl3pPr>
            <a:lvl4pPr marL="1370299" indent="0">
              <a:buNone/>
              <a:defRPr sz="1600" b="1"/>
            </a:lvl4pPr>
            <a:lvl5pPr marL="1827065" indent="0">
              <a:buNone/>
              <a:defRPr sz="1600" b="1"/>
            </a:lvl5pPr>
            <a:lvl6pPr marL="2283831" indent="0">
              <a:buNone/>
              <a:defRPr sz="1600" b="1"/>
            </a:lvl6pPr>
            <a:lvl7pPr marL="2740596" indent="0">
              <a:buNone/>
              <a:defRPr sz="1600" b="1"/>
            </a:lvl7pPr>
            <a:lvl8pPr marL="3197362" indent="0">
              <a:buNone/>
              <a:defRPr sz="1600" b="1"/>
            </a:lvl8pPr>
            <a:lvl9pPr marL="3654128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21589" y="2174887"/>
            <a:ext cx="445550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A4DE-021E-4517-9F40-E55C79BD716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442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0528-99C8-447A-B00D-3EBC24E2F20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549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3FBF7-C7BB-4A69-9F3E-D7293B7860E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9455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3D30-4D39-4753-BE94-0082E34320E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857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377" y="273050"/>
            <a:ext cx="331659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42146" y="273215"/>
            <a:ext cx="563481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04377" y="1435133"/>
            <a:ext cx="331659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768" indent="0">
              <a:buNone/>
              <a:defRPr sz="1200"/>
            </a:lvl2pPr>
            <a:lvl3pPr marL="913532" indent="0">
              <a:buNone/>
              <a:defRPr sz="1000"/>
            </a:lvl3pPr>
            <a:lvl4pPr marL="1370299" indent="0">
              <a:buNone/>
              <a:defRPr sz="900"/>
            </a:lvl4pPr>
            <a:lvl5pPr marL="1827065" indent="0">
              <a:buNone/>
              <a:defRPr sz="900"/>
            </a:lvl5pPr>
            <a:lvl6pPr marL="2283831" indent="0">
              <a:buNone/>
              <a:defRPr sz="900"/>
            </a:lvl6pPr>
            <a:lvl7pPr marL="2740596" indent="0">
              <a:buNone/>
              <a:defRPr sz="900"/>
            </a:lvl7pPr>
            <a:lvl8pPr marL="3197362" indent="0">
              <a:buNone/>
              <a:defRPr sz="900"/>
            </a:lvl8pPr>
            <a:lvl9pPr marL="3654128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CA8-A0BC-45DE-ADB4-83AFEB60D27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2415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777" y="4800621"/>
            <a:ext cx="604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75777" y="612787"/>
            <a:ext cx="604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768" indent="0">
              <a:buNone/>
              <a:defRPr sz="2800"/>
            </a:lvl2pPr>
            <a:lvl3pPr marL="913532" indent="0">
              <a:buNone/>
              <a:defRPr sz="2400"/>
            </a:lvl3pPr>
            <a:lvl4pPr marL="1370299" indent="0">
              <a:buNone/>
              <a:defRPr sz="2000"/>
            </a:lvl4pPr>
            <a:lvl5pPr marL="1827065" indent="0">
              <a:buNone/>
              <a:defRPr sz="2000"/>
            </a:lvl5pPr>
            <a:lvl6pPr marL="2283831" indent="0">
              <a:buNone/>
              <a:defRPr sz="2000"/>
            </a:lvl6pPr>
            <a:lvl7pPr marL="2740596" indent="0">
              <a:buNone/>
              <a:defRPr sz="2000"/>
            </a:lvl7pPr>
            <a:lvl8pPr marL="3197362" indent="0">
              <a:buNone/>
              <a:defRPr sz="2000"/>
            </a:lvl8pPr>
            <a:lvl9pPr marL="3654128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75777" y="5367339"/>
            <a:ext cx="604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768" indent="0">
              <a:buNone/>
              <a:defRPr sz="1200"/>
            </a:lvl2pPr>
            <a:lvl3pPr marL="913532" indent="0">
              <a:buNone/>
              <a:defRPr sz="1000"/>
            </a:lvl3pPr>
            <a:lvl4pPr marL="1370299" indent="0">
              <a:buNone/>
              <a:defRPr sz="900"/>
            </a:lvl4pPr>
            <a:lvl5pPr marL="1827065" indent="0">
              <a:buNone/>
              <a:defRPr sz="900"/>
            </a:lvl5pPr>
            <a:lvl6pPr marL="2283831" indent="0">
              <a:buNone/>
              <a:defRPr sz="900"/>
            </a:lvl6pPr>
            <a:lvl7pPr marL="2740596" indent="0">
              <a:buNone/>
              <a:defRPr sz="900"/>
            </a:lvl7pPr>
            <a:lvl8pPr marL="3197362" indent="0">
              <a:buNone/>
              <a:defRPr sz="900"/>
            </a:lvl8pPr>
            <a:lvl9pPr marL="3654128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2F74-6604-4A72-87E1-631A0C98F0D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1379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23239-5A0F-4575-9552-71FFC1339BB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3816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518" y="274757"/>
            <a:ext cx="2268141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4382" y="274757"/>
            <a:ext cx="6649336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226A7-ED32-4B09-A88F-9E7A4E71117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7441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89" y="152400"/>
            <a:ext cx="9072563" cy="9906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7056438" y="6356362"/>
            <a:ext cx="2523516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E1797-92E8-4205-8CB8-934415EE1DB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2025/7/25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95559" y="6356362"/>
            <a:ext cx="3864240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91931-C255-41E2-B464-7485505D617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6642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89" y="152400"/>
            <a:ext cx="9072563" cy="9906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7056438" y="6356362"/>
            <a:ext cx="2523516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D4F33-E100-48AA-B5F7-D8D297B1F41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2025/7/25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95559" y="6356362"/>
            <a:ext cx="3864240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8356E-1A0E-47B6-BF28-C9669747D3DC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221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1122363"/>
            <a:ext cx="8568531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078" y="3602038"/>
            <a:ext cx="7560469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043" y="6356353"/>
            <a:ext cx="2268141" cy="365125"/>
          </a:xfrm>
          <a:prstGeom prst="rect">
            <a:avLst/>
          </a:prstGeom>
        </p:spPr>
        <p:txBody>
          <a:bodyPr/>
          <a:lstStyle/>
          <a:p>
            <a:fld id="{0CA045DC-01DB-0E46-9926-86C124E51456}" type="datetime1">
              <a:rPr lang="ja-JP" altLang="en-US" smtClean="0">
                <a:solidFill>
                  <a:srgbClr val="000000"/>
                </a:solidFill>
              </a:rPr>
              <a:pPr/>
              <a:t>2025/7/25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9208" y="6356353"/>
            <a:ext cx="3402211" cy="3651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D715-0E5B-8E4D-B55D-93FA97F5B934}" type="slidenum">
              <a:rPr lang="ja-JP" altLang="en-US" smtClean="0">
                <a:solidFill>
                  <a:srgbClr val="000000"/>
                </a:solidFill>
              </a:rPr>
              <a:pPr/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3684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79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79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78298" y="6448252"/>
            <a:ext cx="23521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898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BFDF1F-3106-40BA-910A-9ACBB50F782E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89858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33957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22EC15C-0D6E-1594-ECFC-94FCD05AF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A316052-CA59-384D-9328-5ABFB6AC046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2025/7/25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66A4D83-53DA-4DC2-C280-B100C513F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CC1EBEB-C04A-2E3D-000D-6B0380BA5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9442" y="6356351"/>
            <a:ext cx="2268141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6E22849B-0115-2F40-AA38-E9F76830B8E5}" type="slidenum">
              <a:rPr lang="ja-JP" altLang="en-US" smtClean="0">
                <a:solidFill>
                  <a:prstClr val="black"/>
                </a:solidFill>
              </a:rPr>
              <a:pPr defTabSz="457200"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142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435" y="4406903"/>
            <a:ext cx="856853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96435" y="2906713"/>
            <a:ext cx="856853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2ECAE-49E4-4E78-A0E3-049AFD0440C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92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4032" y="1600203"/>
            <a:ext cx="445873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17855" y="1600203"/>
            <a:ext cx="445873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D7D1C-5414-4BBF-9A24-E1F61EDE20F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632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1" y="274638"/>
            <a:ext cx="907256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4031" y="1535113"/>
            <a:ext cx="445389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4031" y="2174875"/>
            <a:ext cx="44538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21089" y="1535113"/>
            <a:ext cx="445550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21089" y="2174875"/>
            <a:ext cx="445550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5E088-E7F0-45C8-9BB5-33D53B371AE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53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5DBF3-F243-47DB-BD76-09CD732AE03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20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1C4AF-0F33-4B46-BA1B-A608578B39F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856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1" y="273050"/>
            <a:ext cx="331659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41782" y="273053"/>
            <a:ext cx="56348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4031" y="1435103"/>
            <a:ext cx="331659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24681-8F1D-4984-A1C4-2AA8CE720A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587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738" y="4800600"/>
            <a:ext cx="604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75738" y="612775"/>
            <a:ext cx="604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75738" y="5367338"/>
            <a:ext cx="604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77B0C-AF1E-4D63-802F-0ACDFC84CBB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562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031" y="1600201"/>
            <a:ext cx="90725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4031" y="6245225"/>
            <a:ext cx="2352146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214" y="6245225"/>
            <a:ext cx="319219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28479" y="6237288"/>
            <a:ext cx="2352146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9AD4E61-E67B-4D91-83DC-896AE66BDC67}" type="slidenum">
              <a:rPr lang="en-US" altLang="ja-JP" smtClean="0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1"/>
            <a:ext cx="100806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800">
              <a:solidFill>
                <a:srgbClr val="000000"/>
              </a:solidFill>
            </a:endParaRPr>
          </a:p>
        </p:txBody>
      </p:sp>
      <p:grpSp>
        <p:nvGrpSpPr>
          <p:cNvPr id="3079" name="Group 27"/>
          <p:cNvGrpSpPr>
            <a:grpSpLocks/>
          </p:cNvGrpSpPr>
          <p:nvPr/>
        </p:nvGrpSpPr>
        <p:grpSpPr bwMode="auto">
          <a:xfrm>
            <a:off x="0" y="333376"/>
            <a:ext cx="10080625" cy="214313"/>
            <a:chOff x="0" y="255"/>
            <a:chExt cx="6240" cy="135"/>
          </a:xfrm>
        </p:grpSpPr>
        <p:sp>
          <p:nvSpPr>
            <p:cNvPr id="30748" name="Rectangle 28"/>
            <p:cNvSpPr>
              <a:spLocks noChangeArrowheads="1"/>
            </p:cNvSpPr>
            <p:nvPr userDrawn="1"/>
          </p:nvSpPr>
          <p:spPr bwMode="auto"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30749" name="Rectangle 29"/>
            <p:cNvSpPr>
              <a:spLocks noChangeArrowheads="1"/>
            </p:cNvSpPr>
            <p:nvPr userDrawn="1"/>
          </p:nvSpPr>
          <p:spPr bwMode="auto"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30750" name="Rectangle 30"/>
            <p:cNvSpPr>
              <a:spLocks noChangeArrowheads="1"/>
            </p:cNvSpPr>
            <p:nvPr userDrawn="1"/>
          </p:nvSpPr>
          <p:spPr bwMode="auto"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08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41183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3081" name="Picture 32" descr="ppjtitle"/>
          <p:cNvPicPr>
            <a:picLocks noChangeAspect="1" noChangeArrowheads="1"/>
          </p:cNvPicPr>
          <p:nvPr/>
        </p:nvPicPr>
        <p:blipFill>
          <a:blip r:embed="rId15" cstate="print"/>
          <a:srcRect l="1756" r="81940" b="42691"/>
          <a:stretch>
            <a:fillRect/>
          </a:stretch>
        </p:blipFill>
        <p:spPr bwMode="auto">
          <a:xfrm>
            <a:off x="8851242" y="1"/>
            <a:ext cx="122938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5104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8" r:id="rId1"/>
    <p:sldLayoutId id="2147484479" r:id="rId2"/>
    <p:sldLayoutId id="2147484480" r:id="rId3"/>
    <p:sldLayoutId id="2147484481" r:id="rId4"/>
    <p:sldLayoutId id="2147484482" r:id="rId5"/>
    <p:sldLayoutId id="2147484483" r:id="rId6"/>
    <p:sldLayoutId id="2147484484" r:id="rId7"/>
    <p:sldLayoutId id="2147484485" r:id="rId8"/>
    <p:sldLayoutId id="2147484486" r:id="rId9"/>
    <p:sldLayoutId id="2147484487" r:id="rId10"/>
    <p:sldLayoutId id="2147484488" r:id="rId11"/>
    <p:sldLayoutId id="2147484489" r:id="rId12"/>
    <p:sldLayoutId id="214748449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04089" y="274638"/>
            <a:ext cx="9072563" cy="1143000"/>
          </a:xfrm>
          <a:prstGeom prst="rect">
            <a:avLst/>
          </a:prstGeom>
        </p:spPr>
        <p:txBody>
          <a:bodyPr vert="horz" lIns="91354" tIns="45677" rIns="91354" bIns="45677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89" y="1600283"/>
            <a:ext cx="9072563" cy="4525963"/>
          </a:xfrm>
          <a:prstGeom prst="rect">
            <a:avLst/>
          </a:prstGeom>
        </p:spPr>
        <p:txBody>
          <a:bodyPr vert="horz" lIns="91354" tIns="45677" rIns="91354" bIns="45677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04033" y="6357271"/>
            <a:ext cx="2352146" cy="365125"/>
          </a:xfrm>
          <a:prstGeom prst="rect">
            <a:avLst/>
          </a:prstGeom>
        </p:spPr>
        <p:txBody>
          <a:bodyPr vert="horz" lIns="91354" tIns="45677" rIns="91354" bIns="4567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66698CA2-9182-445D-A7C7-BCD82E4EED4F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2025/7/25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444221" y="6357271"/>
            <a:ext cx="3192198" cy="365125"/>
          </a:xfrm>
          <a:prstGeom prst="rect">
            <a:avLst/>
          </a:prstGeom>
        </p:spPr>
        <p:txBody>
          <a:bodyPr vert="horz" lIns="91354" tIns="45677" rIns="91354" bIns="4567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224449" y="6357271"/>
            <a:ext cx="2352146" cy="365125"/>
          </a:xfrm>
          <a:prstGeom prst="rect">
            <a:avLst/>
          </a:prstGeom>
        </p:spPr>
        <p:txBody>
          <a:bodyPr vert="horz" lIns="91354" tIns="45677" rIns="91354" bIns="4567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17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05" r:id="rId1"/>
    <p:sldLayoutId id="2147484506" r:id="rId2"/>
    <p:sldLayoutId id="2147484507" r:id="rId3"/>
    <p:sldLayoutId id="2147484508" r:id="rId4"/>
    <p:sldLayoutId id="2147484509" r:id="rId5"/>
    <p:sldLayoutId id="2147484510" r:id="rId6"/>
    <p:sldLayoutId id="2147484511" r:id="rId7"/>
    <p:sldLayoutId id="2147484512" r:id="rId8"/>
    <p:sldLayoutId id="2147484513" r:id="rId9"/>
    <p:sldLayoutId id="2147484514" r:id="rId10"/>
    <p:sldLayoutId id="2147484515" r:id="rId11"/>
    <p:sldLayoutId id="2147484516" r:id="rId12"/>
    <p:sldLayoutId id="2147484517" r:id="rId13"/>
  </p:sldLayoutIdLst>
  <p:hf sldNum="0" hdr="0" ftr="0" dt="0"/>
  <p:txStyles>
    <p:titleStyle>
      <a:lvl1pPr algn="ctr" defTabSz="913532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574" indent="-342574" algn="l" defTabSz="913532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246" indent="-285478" algn="l" defTabSz="913532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915" indent="-228384" algn="l" defTabSz="913532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80" indent="-228384" algn="l" defTabSz="913532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448" indent="-228384" algn="l" defTabSz="913532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214" indent="-228384" algn="l" defTabSz="91353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978" indent="-228384" algn="l" defTabSz="91353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744" indent="-228384" algn="l" defTabSz="91353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511" indent="-228384" algn="l" defTabSz="91353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5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68" algn="l" defTabSz="9135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32" algn="l" defTabSz="9135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299" algn="l" defTabSz="9135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065" algn="l" defTabSz="9135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831" algn="l" defTabSz="9135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596" algn="l" defTabSz="9135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362" algn="l" defTabSz="9135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128" algn="l" defTabSz="9135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484" y="6492876"/>
            <a:ext cx="2268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0D14D715-0E5B-8E4D-B55D-93FA97F5B93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97345506-4E39-C248-A3BA-1A37A77DDA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10080625" cy="790121"/>
          </a:xfrm>
          <a:prstGeom prst="rect">
            <a:avLst/>
          </a:prstGeom>
        </p:spPr>
      </p:pic>
      <p:sp>
        <p:nvSpPr>
          <p:cNvPr id="8" name="タイトル プレースホルダー 7">
            <a:extLst>
              <a:ext uri="{FF2B5EF4-FFF2-40B4-BE49-F238E27FC236}">
                <a16:creationId xmlns:a16="http://schemas.microsoft.com/office/drawing/2014/main" id="{7BC79D6C-FD35-1A49-AD05-C3622CCBC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6" y="395060"/>
            <a:ext cx="8694539" cy="213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4966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9" r:id="rId1"/>
    <p:sldLayoutId id="2147484520" r:id="rId2"/>
    <p:sldLayoutId id="2147484521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1800" b="1" i="0" kern="1200">
          <a:solidFill>
            <a:schemeClr val="bg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110">
          <p15:clr>
            <a:srgbClr val="F26B43"/>
          </p15:clr>
        </p15:guide>
        <p15:guide id="2" pos="217">
          <p15:clr>
            <a:srgbClr val="F26B43"/>
          </p15:clr>
        </p15:guide>
        <p15:guide id="3" pos="602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8D0DDD-C640-0645-8A24-4E18D7FDE50F}"/>
              </a:ext>
            </a:extLst>
          </p:cNvPr>
          <p:cNvSpPr txBox="1"/>
          <p:nvPr/>
        </p:nvSpPr>
        <p:spPr>
          <a:xfrm>
            <a:off x="71760" y="99671"/>
            <a:ext cx="720080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830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ローカル</a:t>
            </a:r>
            <a:r>
              <a:rPr kumimoji="0" lang="en-US" altLang="ja-JP" sz="18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10,000</a:t>
            </a:r>
            <a:r>
              <a:rPr kumimoji="0" lang="ja-JP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プロジェクト ○○県○○市</a:t>
            </a:r>
          </a:p>
          <a:p>
            <a:pPr marL="0" marR="0" lvl="0" indent="0" algn="l" defTabSz="8830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「○○･･･○○事業」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896AA7D-58D4-4366-9D93-18610C81A302}"/>
              </a:ext>
            </a:extLst>
          </p:cNvPr>
          <p:cNvSpPr txBox="1"/>
          <p:nvPr/>
        </p:nvSpPr>
        <p:spPr>
          <a:xfrm>
            <a:off x="8101688" y="490563"/>
            <a:ext cx="184057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830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令和</a:t>
            </a:r>
            <a:r>
              <a:rPr kumimoji="0" lang="ja-JP" altLang="en-US" sz="14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○</a:t>
            </a:r>
            <a:r>
              <a:rPr kumimoji="0" lang="zh-TW" altLang="en-US" sz="14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年</a:t>
            </a:r>
            <a:r>
              <a:rPr kumimoji="0" lang="ja-JP" altLang="en-US" sz="14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○月申請</a:t>
            </a:r>
            <a:endParaRPr kumimoji="0" lang="zh-TW" altLang="en-US" sz="1400" b="1" i="0" u="none" strike="noStrike" kern="1200" cap="none" spc="3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CEFFBDD-5FAD-4A8C-B156-39D513A00405}"/>
              </a:ext>
            </a:extLst>
          </p:cNvPr>
          <p:cNvSpPr/>
          <p:nvPr/>
        </p:nvSpPr>
        <p:spPr>
          <a:xfrm>
            <a:off x="175988" y="3172060"/>
            <a:ext cx="9719386" cy="3560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marL="361950" marR="0" lvl="0" indent="-182563" algn="just" defTabSz="9361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0121049-E829-4340-8E2E-5224C79CCEE1}"/>
              </a:ext>
            </a:extLst>
          </p:cNvPr>
          <p:cNvSpPr txBox="1"/>
          <p:nvPr/>
        </p:nvSpPr>
        <p:spPr>
          <a:xfrm>
            <a:off x="71760" y="910114"/>
            <a:ext cx="5165845" cy="1831271"/>
          </a:xfrm>
          <a:prstGeom prst="rect">
            <a:avLst/>
          </a:prstGeom>
          <a:noFill/>
          <a:ln w="9525">
            <a:noFill/>
            <a:prstDash val="lgDash"/>
          </a:ln>
        </p:spPr>
        <p:txBody>
          <a:bodyPr wrap="square" rtlCol="0">
            <a:spAutoFit/>
          </a:bodyPr>
          <a:lstStyle/>
          <a:p>
            <a:pPr marL="180000" marR="0" lvl="0" indent="-182563" algn="l" defTabSz="91345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E5193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事業背景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1E5193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0000" marR="0" lvl="0" indent="-182563" algn="l" defTabSz="91345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E9205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●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○○・・・・・・・・・・・・・・・・・・・・・・・・・・・・・・・・・・・・・・・・・・・・・・・・・・・・・・・・・・。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0000" marR="0" lvl="0" indent="-182563" algn="l" defTabSz="91345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E9205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●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○○・・・・・・・・・・・・・・・・・・・・・・・・・・・・・・・・・・・・・・・・・・・・・・・・・・・・・・・・・・。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0000" marR="0" lvl="0" indent="-182563" algn="l" defTabSz="91345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E9205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●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○○・・・・・・・・・・・・・・・・・・・・・・・・・・・・・・・・・・・・・・・・・・・・・・・・・・・・・・・・・・。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87C9D4-E4E1-4319-85F6-35D7F89A8841}"/>
              </a:ext>
            </a:extLst>
          </p:cNvPr>
          <p:cNvSpPr txBox="1"/>
          <p:nvPr/>
        </p:nvSpPr>
        <p:spPr>
          <a:xfrm>
            <a:off x="5332537" y="912359"/>
            <a:ext cx="4636242" cy="2059858"/>
          </a:xfrm>
          <a:prstGeom prst="rect">
            <a:avLst/>
          </a:prstGeom>
          <a:noFill/>
          <a:ln w="9525">
            <a:noFill/>
            <a:prstDash val="lgDash"/>
          </a:ln>
        </p:spPr>
        <p:txBody>
          <a:bodyPr wrap="square" rtlCol="0">
            <a:noAutofit/>
          </a:bodyPr>
          <a:lstStyle/>
          <a:p>
            <a:pPr marL="180000" marR="0" lvl="0" indent="-182563" algn="l" defTabSz="91345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E5193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事業実施者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0000" marR="0" lvl="0" indent="-182563" algn="l" defTabSz="91345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○○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0000" marR="0" lvl="0" indent="-182563" algn="l" defTabSz="91345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E5193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自治体・金融機関の支援内容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1E5193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0000" marR="0" lvl="0" indent="-182563" algn="l" defTabSz="91345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E9205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●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公費による交付額：○○千円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0000" marR="0" lvl="0" indent="-182563" algn="l" defTabSz="913451" rtl="0" eaLnBrk="1" fontAlgn="auto" latinLnBrk="0" hangingPunct="1">
              <a:lnSpc>
                <a:spcPts val="12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E9205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 国費（地域経済循環創造事業交付金）：○○千円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EE9205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0000" marR="0" lvl="0" indent="-182563" algn="l" defTabSz="913451" rtl="0" eaLnBrk="1" fontAlgn="auto" latinLnBrk="0" hangingPunct="1">
              <a:lnSpc>
                <a:spcPts val="12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 地方費：○○千円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0000" marR="0" lvl="0" indent="-182563" algn="l" defTabSz="91345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E9205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●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○○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銀行による融資：○○千円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0000" marR="0" lvl="0" indent="-182563" algn="l" defTabSz="91345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初期投資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施設改修費・備品費（例）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6008872-5CEB-491B-8743-CB578C389E84}"/>
              </a:ext>
            </a:extLst>
          </p:cNvPr>
          <p:cNvSpPr txBox="1"/>
          <p:nvPr/>
        </p:nvSpPr>
        <p:spPr>
          <a:xfrm>
            <a:off x="7117081" y="3281333"/>
            <a:ext cx="2526662" cy="3314728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rtlCol="0">
            <a:noAutofit/>
          </a:bodyPr>
          <a:lstStyle/>
          <a:p>
            <a:pPr marL="0" marR="0" lvl="0" indent="-182563" algn="l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E5193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地域への貢献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1E5193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2563" marR="0" lvl="0" indent="-182563" algn="l" defTabSz="91345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E9205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●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○○・・・・・・・・・・・・・・・・・・・・・・・・・・・・・・・・・・・・・・・・・・・・・・・・・・・。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2563" marR="0" lvl="0" indent="-182563" algn="l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2563" marR="0" lvl="0" indent="-182563" algn="l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E9205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●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○○・・・・・・・・・・・・・・・・・・・・・・・・・・・・・・・・・・・・・・・・・・・・・・・・・・・。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2563" marR="0" lvl="0" indent="-182563" algn="l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2563" marR="0" lvl="0" indent="-182563" algn="l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E9205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●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○○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3A4C641-317A-4C5F-BFAC-A4E9719253B6}"/>
              </a:ext>
            </a:extLst>
          </p:cNvPr>
          <p:cNvSpPr txBox="1"/>
          <p:nvPr/>
        </p:nvSpPr>
        <p:spPr>
          <a:xfrm>
            <a:off x="58317" y="3279855"/>
            <a:ext cx="62753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marR="0" lvl="0" indent="-182563" algn="just" defTabSz="936163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100" normalizeH="0" baseline="0" noProof="0" dirty="0">
                <a:ln>
                  <a:noFill/>
                </a:ln>
                <a:solidFill>
                  <a:srgbClr val="1E5193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取組内容</a:t>
            </a:r>
            <a:endParaRPr kumimoji="1" lang="en-US" altLang="ja-JP" sz="1400" b="1" i="0" u="none" strike="noStrike" kern="1200" cap="none" spc="100" normalizeH="0" baseline="0" noProof="0" dirty="0">
              <a:ln>
                <a:noFill/>
              </a:ln>
              <a:solidFill>
                <a:srgbClr val="1E5193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361950" marR="0" lvl="0" indent="-182563" algn="just" defTabSz="936163" rtl="0" eaLnBrk="1" fontAlgn="auto" latinLnBrk="0" hangingPunct="1">
              <a:lnSpc>
                <a:spcPts val="18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E9205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●</a:t>
            </a:r>
            <a:r>
              <a:rPr kumimoji="1" lang="ja-JP" altLang="en-US" sz="1400" b="0" i="0" u="none" strike="noStrike" kern="1200" cap="none" spc="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○○・・・・・・・・・・・・・・・・・・・・・・・・・・・・・・・・・・・・・・・・・・・・・・・・・・・・・・・・・・。</a:t>
            </a:r>
            <a:endParaRPr kumimoji="1" lang="en-US" altLang="ja-JP" sz="1400" b="0" i="0" u="none" strike="noStrike" kern="1200" cap="none" spc="1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361950" marR="0" lvl="0" indent="-182563" algn="just" defTabSz="936163" rtl="0" eaLnBrk="1" fontAlgn="auto" latinLnBrk="0" hangingPunct="1">
              <a:lnSpc>
                <a:spcPts val="18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E9205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●</a:t>
            </a:r>
            <a:r>
              <a:rPr kumimoji="1" lang="ja-JP" altLang="en-US" sz="1400" b="0" i="0" u="none" strike="noStrike" kern="1200" cap="none" spc="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○○・・・・・・・・・・・・・・・・・・・・・・・・・・・・・・・・・・・・・・・・・・・・・・・・・・・・・・・・・・。</a:t>
            </a:r>
            <a:endParaRPr kumimoji="1" lang="en-US" altLang="ja-JP" sz="1400" b="0" i="0" u="none" strike="noStrike" kern="1200" cap="none" spc="1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361950" marR="0" lvl="0" indent="-182563" algn="just" defTabSz="936163" rtl="0" eaLnBrk="1" fontAlgn="auto" latinLnBrk="0" hangingPunct="1">
              <a:lnSpc>
                <a:spcPts val="18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E9205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●</a:t>
            </a:r>
            <a:r>
              <a:rPr kumimoji="1" lang="ja-JP" altLang="en-US" sz="1400" b="0" i="0" u="none" strike="noStrike" kern="1200" cap="none" spc="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○○・・・・・・・・・・・・・・・・・・・・・・・・・・・・・・・・・・・・・・・・・・・・・・・・・・・・・・・・・・。</a:t>
            </a:r>
            <a:endParaRPr kumimoji="1" lang="en-US" altLang="ja-JP" sz="1400" b="0" i="0" u="none" strike="noStrike" kern="1200" cap="none" spc="1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361950" marR="0" lvl="0" indent="-182563" algn="just" defTabSz="936163" rtl="0" eaLnBrk="1" fontAlgn="auto" latinLnBrk="0" hangingPunct="1">
              <a:lnSpc>
                <a:spcPts val="18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500" b="0" i="0" u="sng" strike="noStrike" kern="1200" cap="none" spc="1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9596F1E9-724B-4971-BBD9-016CC31320C1}"/>
              </a:ext>
            </a:extLst>
          </p:cNvPr>
          <p:cNvCxnSpPr>
            <a:cxnSpLocks/>
          </p:cNvCxnSpPr>
          <p:nvPr/>
        </p:nvCxnSpPr>
        <p:spPr>
          <a:xfrm>
            <a:off x="135327" y="1196752"/>
            <a:ext cx="502407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13F06EBA-95D5-45A4-B999-3616AFEBC4C5}"/>
              </a:ext>
            </a:extLst>
          </p:cNvPr>
          <p:cNvCxnSpPr>
            <a:cxnSpLocks/>
          </p:cNvCxnSpPr>
          <p:nvPr/>
        </p:nvCxnSpPr>
        <p:spPr>
          <a:xfrm>
            <a:off x="5332537" y="1196752"/>
            <a:ext cx="435641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1E6EBDC2-0CAB-46D9-A637-F30FC5903069}"/>
              </a:ext>
            </a:extLst>
          </p:cNvPr>
          <p:cNvCxnSpPr>
            <a:cxnSpLocks/>
          </p:cNvCxnSpPr>
          <p:nvPr/>
        </p:nvCxnSpPr>
        <p:spPr>
          <a:xfrm>
            <a:off x="5332537" y="1772816"/>
            <a:ext cx="435641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7593E193-C91D-4114-A106-6FFC0B34E38F}"/>
              </a:ext>
            </a:extLst>
          </p:cNvPr>
          <p:cNvCxnSpPr>
            <a:cxnSpLocks/>
          </p:cNvCxnSpPr>
          <p:nvPr/>
        </p:nvCxnSpPr>
        <p:spPr>
          <a:xfrm>
            <a:off x="287784" y="3571449"/>
            <a:ext cx="651665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53E4D3DA-24FE-4556-84F7-C4175785826A}"/>
              </a:ext>
            </a:extLst>
          </p:cNvPr>
          <p:cNvCxnSpPr>
            <a:cxnSpLocks/>
          </p:cNvCxnSpPr>
          <p:nvPr/>
        </p:nvCxnSpPr>
        <p:spPr>
          <a:xfrm>
            <a:off x="7117081" y="3573016"/>
            <a:ext cx="246108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スライド番号プレースホルダー 1">
            <a:extLst>
              <a:ext uri="{FF2B5EF4-FFF2-40B4-BE49-F238E27FC236}">
                <a16:creationId xmlns:a16="http://schemas.microsoft.com/office/drawing/2014/main" id="{BCAF3562-AD31-4131-B4C7-2FFC6B4A0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09790" y="6465264"/>
            <a:ext cx="2311400" cy="365125"/>
          </a:xfrm>
        </p:spPr>
        <p:txBody>
          <a:bodyPr/>
          <a:lstStyle/>
          <a:p>
            <a:pPr marL="0" marR="0" lvl="0" indent="0" algn="r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BA8041-834A-4C04-A0B8-421FCD2EF705}" type="slidenum"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345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06DA44D-370C-4248-9ECE-443B5708BA49}"/>
              </a:ext>
            </a:extLst>
          </p:cNvPr>
          <p:cNvSpPr txBox="1"/>
          <p:nvPr/>
        </p:nvSpPr>
        <p:spPr>
          <a:xfrm>
            <a:off x="745622" y="6373100"/>
            <a:ext cx="1605472" cy="276999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n-cs"/>
              </a:rPr>
              <a:t>写真・イメージ①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 P丸ゴシック体E" panose="020F0900000000000000" pitchFamily="50" charset="-128"/>
              <a:ea typeface="AR P丸ゴシック体E" panose="020F0900000000000000" pitchFamily="50" charset="-128"/>
              <a:cs typeface="+mn-cs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D34E5A0F-41E9-4752-B8EB-9C54DF5D71D6}"/>
              </a:ext>
            </a:extLst>
          </p:cNvPr>
          <p:cNvSpPr/>
          <p:nvPr/>
        </p:nvSpPr>
        <p:spPr>
          <a:xfrm>
            <a:off x="622902" y="5349249"/>
            <a:ext cx="1512168" cy="9869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D3015B08-0464-4653-8851-12B487DCFE33}"/>
              </a:ext>
            </a:extLst>
          </p:cNvPr>
          <p:cNvSpPr/>
          <p:nvPr/>
        </p:nvSpPr>
        <p:spPr>
          <a:xfrm>
            <a:off x="2877601" y="5334768"/>
            <a:ext cx="1512168" cy="9869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B69BF84-62B2-4782-A6CC-8C0679B53B50}"/>
              </a:ext>
            </a:extLst>
          </p:cNvPr>
          <p:cNvSpPr/>
          <p:nvPr/>
        </p:nvSpPr>
        <p:spPr>
          <a:xfrm>
            <a:off x="5159406" y="5326572"/>
            <a:ext cx="1512168" cy="9869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5E802775-1167-45C4-90D1-C51BBE75ACB2}"/>
              </a:ext>
            </a:extLst>
          </p:cNvPr>
          <p:cNvSpPr txBox="1"/>
          <p:nvPr/>
        </p:nvSpPr>
        <p:spPr>
          <a:xfrm>
            <a:off x="2989272" y="6365237"/>
            <a:ext cx="1605472" cy="276999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n-cs"/>
              </a:rPr>
              <a:t>写真・イメージ②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 P丸ゴシック体E" panose="020F0900000000000000" pitchFamily="50" charset="-128"/>
              <a:ea typeface="AR P丸ゴシック体E" panose="020F0900000000000000" pitchFamily="50" charset="-128"/>
              <a:cs typeface="+mn-cs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6C7AE6EC-0E02-4D79-85BE-A02D25989467}"/>
              </a:ext>
            </a:extLst>
          </p:cNvPr>
          <p:cNvSpPr txBox="1"/>
          <p:nvPr/>
        </p:nvSpPr>
        <p:spPr>
          <a:xfrm>
            <a:off x="5239936" y="6357788"/>
            <a:ext cx="1605472" cy="276999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n-cs"/>
              </a:rPr>
              <a:t>写真・イメージ③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 P丸ゴシック体E" panose="020F0900000000000000" pitchFamily="50" charset="-128"/>
              <a:ea typeface="AR P丸ゴシック体E" panose="020F09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133805"/>
      </p:ext>
    </p:extLst>
  </p:cSld>
  <p:clrMapOvr>
    <a:masterClrMapping/>
  </p:clrMapOvr>
</p:sld>
</file>

<file path=ppt/theme/theme1.xml><?xml version="1.0" encoding="utf-8"?>
<a:theme xmlns:a="http://schemas.openxmlformats.org/drawingml/2006/main" name="99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2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8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テーマ">
  <a:themeElements>
    <a:clrScheme name="ユーザー定義 1">
      <a:dk1>
        <a:srgbClr val="000000"/>
      </a:dk1>
      <a:lt1>
        <a:srgbClr val="FFFFFF"/>
      </a:lt1>
      <a:dk2>
        <a:srgbClr val="EE9205"/>
      </a:dk2>
      <a:lt2>
        <a:srgbClr val="FEF0DD"/>
      </a:lt2>
      <a:accent1>
        <a:srgbClr val="1E5193"/>
      </a:accent1>
      <a:accent2>
        <a:srgbClr val="8C96A0"/>
      </a:accent2>
      <a:accent3>
        <a:srgbClr val="E6EDF0"/>
      </a:accent3>
      <a:accent4>
        <a:srgbClr val="7F7F7F"/>
      </a:accent4>
      <a:accent5>
        <a:srgbClr val="7F7F7F"/>
      </a:accent5>
      <a:accent6>
        <a:srgbClr val="7F7F7F"/>
      </a:accent6>
      <a:hlink>
        <a:srgbClr val="7F7F7F"/>
      </a:hlink>
      <a:folHlink>
        <a:srgbClr val="7F7F7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e64e565-f0b0-4856-90c7-0bdae66761f4" xsi:nil="true"/>
    <lcf76f155ced4ddcb4097134ff3c332f xmlns="faa1d6d2-6d95-4656-8e41-7839ae4884d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9C359F4415B24478131EE515CC945AF" ma:contentTypeVersion="13" ma:contentTypeDescription="新しいドキュメントを作成します。" ma:contentTypeScope="" ma:versionID="d009c049e94de1265ab2ad8d2ef8c60c">
  <xsd:schema xmlns:xsd="http://www.w3.org/2001/XMLSchema" xmlns:xs="http://www.w3.org/2001/XMLSchema" xmlns:p="http://schemas.microsoft.com/office/2006/metadata/properties" xmlns:ns2="faa1d6d2-6d95-4656-8e41-7839ae4884dc" xmlns:ns3="de64e565-f0b0-4856-90c7-0bdae66761f4" targetNamespace="http://schemas.microsoft.com/office/2006/metadata/properties" ma:root="true" ma:fieldsID="d25e6f9a387b848acb7737f208758e77" ns2:_="" ns3:_="">
    <xsd:import namespace="faa1d6d2-6d95-4656-8e41-7839ae4884dc"/>
    <xsd:import namespace="de64e565-f0b0-4856-90c7-0bdae66761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a1d6d2-6d95-4656-8e41-7839ae4884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64e565-f0b0-4856-90c7-0bdae66761f4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5e3d3b76-adf0-4c14-b2d6-d1d68ed01023}" ma:internalName="TaxCatchAll" ma:showField="CatchAllData" ma:web="de64e565-f0b0-4856-90c7-0bdae66761f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98A72A-F0F3-4531-B3D2-8FFD296960E2}">
  <ds:schemaRefs>
    <ds:schemaRef ds:uri="http://schemas.microsoft.com/office/2006/metadata/properties"/>
    <ds:schemaRef ds:uri="http://schemas.microsoft.com/office/infopath/2007/PartnerControls"/>
    <ds:schemaRef ds:uri="de64e565-f0b0-4856-90c7-0bdae66761f4"/>
    <ds:schemaRef ds:uri="faa1d6d2-6d95-4656-8e41-7839ae4884dc"/>
  </ds:schemaRefs>
</ds:datastoreItem>
</file>

<file path=customXml/itemProps2.xml><?xml version="1.0" encoding="utf-8"?>
<ds:datastoreItem xmlns:ds="http://schemas.openxmlformats.org/officeDocument/2006/customXml" ds:itemID="{37C9C329-7DC4-4411-B70B-C83AB4AC00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F5BAC8-D1F9-4DCF-A210-0BD498F829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a1d6d2-6d95-4656-8e41-7839ae4884dc"/>
    <ds:schemaRef ds:uri="de64e565-f0b0-4856-90c7-0bdae66761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22634</TotalTime>
  <Words>684</Words>
  <Application>Microsoft Office PowerPoint</Application>
  <PresentationFormat>ユーザー設定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P丸ゴシック体E</vt:lpstr>
      <vt:lpstr>HGP創英角ｺﾞｼｯｸUB</vt:lpstr>
      <vt:lpstr>Meiryo UI</vt:lpstr>
      <vt:lpstr>ＭＳ Ｐゴシック</vt:lpstr>
      <vt:lpstr>メイリオ</vt:lpstr>
      <vt:lpstr>Arial</vt:lpstr>
      <vt:lpstr>Calibri</vt:lpstr>
      <vt:lpstr>99_標準デザイン</vt:lpstr>
      <vt:lpstr>38_デザインの設定</vt:lpstr>
      <vt:lpstr>6_Office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石切山 真孝</dc:creator>
  <cp:lastModifiedBy>企画調整課　佐々木</cp:lastModifiedBy>
  <cp:revision>112</cp:revision>
  <cp:lastPrinted>2021-10-06T12:02:00Z</cp:lastPrinted>
  <dcterms:created xsi:type="dcterms:W3CDTF">2013-02-27T01:51:24Z</dcterms:created>
  <dcterms:modified xsi:type="dcterms:W3CDTF">2025-07-25T09:38:58Z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0x01010069C359F4415B24478131EE515CC945AF</vt:lpwstr>
  </property>
  <property fmtid="{D5CDD505-2E9C-101B-9397-08002B2CF9AE}" pid="3" name="MediaServiceImageTags">
    <vt:lpwstr/>
  </property>
</Properties>
</file>